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673" r:id="rId4"/>
    <p:sldId id="779" r:id="rId5"/>
    <p:sldId id="782" r:id="rId6"/>
    <p:sldId id="674" r:id="rId7"/>
    <p:sldId id="771" r:id="rId8"/>
    <p:sldId id="702" r:id="rId9"/>
    <p:sldId id="759" r:id="rId10"/>
    <p:sldId id="767" r:id="rId11"/>
    <p:sldId id="676" r:id="rId12"/>
    <p:sldId id="760" r:id="rId13"/>
    <p:sldId id="783" r:id="rId14"/>
    <p:sldId id="761" r:id="rId15"/>
    <p:sldId id="768" r:id="rId16"/>
    <p:sldId id="762" r:id="rId17"/>
    <p:sldId id="763" r:id="rId18"/>
    <p:sldId id="770" r:id="rId19"/>
    <p:sldId id="749" r:id="rId20"/>
    <p:sldId id="772" r:id="rId21"/>
    <p:sldId id="773" r:id="rId22"/>
    <p:sldId id="766" r:id="rId23"/>
    <p:sldId id="778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35"/>
    <p:restoredTop sz="50000" autoAdjust="0"/>
  </p:normalViewPr>
  <p:slideViewPr>
    <p:cSldViewPr snapToGrid="0">
      <p:cViewPr varScale="1">
        <p:scale>
          <a:sx n="123" d="100"/>
          <a:sy n="123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light source?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51366" y="1007268"/>
            <a:ext cx="8201754" cy="53490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availability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bands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Dispersion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Collimation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Modulation/control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Lifetime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concerns (e.g. cooling, noise)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29369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the first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083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competition…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451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1F51-AA60-0926-2F29-5E75B7B6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599451"/>
            <a:ext cx="4114800" cy="4114800"/>
          </a:xfrm>
          <a:prstGeom prst="rect">
            <a:avLst/>
          </a:prstGeom>
        </p:spPr>
      </p:pic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0775"/>
            <a:ext cx="1338577" cy="16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C9A5C-5630-7C5C-4567-3E626B9FF68E}"/>
              </a:ext>
            </a:extLst>
          </p:cNvPr>
          <p:cNvSpPr txBox="1"/>
          <p:nvPr/>
        </p:nvSpPr>
        <p:spPr>
          <a:xfrm>
            <a:off x="1287603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C812-07C1-27FF-7063-F37261377B30}"/>
              </a:ext>
            </a:extLst>
          </p:cNvPr>
          <p:cNvSpPr txBox="1"/>
          <p:nvPr/>
        </p:nvSpPr>
        <p:spPr>
          <a:xfrm>
            <a:off x="5712401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This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A0C0-F1C8-EDC7-9336-863C6C61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AD53CE4F-3915-8A3B-9EA0-FEF9AD4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E885E-A24A-ADB0-0FF5-1B613EC58E59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15326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46765</TotalTime>
  <Words>1432</Words>
  <Application>Microsoft Macintosh PowerPoint</Application>
  <PresentationFormat>On-screen Show (4:3)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829</cp:revision>
  <cp:lastPrinted>2022-04-07T23:03:33Z</cp:lastPrinted>
  <dcterms:created xsi:type="dcterms:W3CDTF">2008-01-08T19:18:25Z</dcterms:created>
  <dcterms:modified xsi:type="dcterms:W3CDTF">2024-05-08T21:04:33Z</dcterms:modified>
</cp:coreProperties>
</file>